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3" r:id="rId2"/>
    <p:sldId id="284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9" autoAdjust="0"/>
    <p:restoredTop sz="86323" autoAdjust="0"/>
  </p:normalViewPr>
  <p:slideViewPr>
    <p:cSldViewPr snapToGrid="0">
      <p:cViewPr>
        <p:scale>
          <a:sx n="81" d="100"/>
          <a:sy n="81" d="100"/>
        </p:scale>
        <p:origin x="-72" y="-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497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195B6-0CAC-4845-8271-99AF3C1260DA}" type="datetimeFigureOut">
              <a:rPr lang="nl-NL" smtClean="0"/>
              <a:t>2-8-2018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621B0-E2FA-4CE8-90BB-5E4C3890B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376643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BBC55-82E0-43BD-A8C0-56B88378F0C4}" type="datetimeFigureOut">
              <a:rPr lang="nl-NL" smtClean="0"/>
              <a:t>2-8-2018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22763-3833-4310-8A3B-44E9FEAEAA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898650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1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2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994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7622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4016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3238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5233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8490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2-8-2018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792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2-8-2018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617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2-8-2018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6551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5410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5595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FA3A1-D7F6-40E9-A398-7119B1F73C61}" type="datetimeFigureOut">
              <a:rPr lang="nl-NL" smtClean="0"/>
              <a:t>2-8-2018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441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1101969" y="1113692"/>
            <a:ext cx="9202616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Ongewogen rekenkundig gemiddelde</a:t>
            </a:r>
            <a:endParaRPr lang="nl-NL" sz="4000" b="1" dirty="0" smtClean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Univers-Bold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 smtClean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Het </a:t>
            </a: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ongewogen rekenkundig gemiddelde berekenen we door de waarde van de verschillende waarnemingen op te tellen en te delen door het aantal waarnemingen.</a:t>
            </a:r>
          </a:p>
        </p:txBody>
      </p:sp>
    </p:spTree>
    <p:extLst>
      <p:ext uri="{BB962C8B-B14F-4D97-AF65-F5344CB8AC3E}">
        <p14:creationId xmlns:p14="http://schemas.microsoft.com/office/powerpoint/2010/main" val="2917152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1125415" y="1019907"/>
            <a:ext cx="982394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Gewogen rekenkundig gemiddelde</a:t>
            </a:r>
          </a:p>
          <a:p>
            <a:pPr>
              <a:lnSpc>
                <a:spcPct val="115000"/>
              </a:lnSpc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Het gewogen gemiddelde berekenen we door de verschillende waarden van de verschillende waarnemingen te vermenigvuldigen met het gewicht en dit totaal te delen door het aantal</a:t>
            </a:r>
          </a:p>
          <a:p>
            <a:pPr>
              <a:lnSpc>
                <a:spcPct val="115000"/>
              </a:lnSpc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waarnemingen.</a:t>
            </a:r>
          </a:p>
        </p:txBody>
      </p:sp>
    </p:spTree>
    <p:extLst>
      <p:ext uri="{BB962C8B-B14F-4D97-AF65-F5344CB8AC3E}">
        <p14:creationId xmlns:p14="http://schemas.microsoft.com/office/powerpoint/2010/main" val="4257533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14274DCB2BB54AA83C54D03A065558" ma:contentTypeVersion="" ma:contentTypeDescription="Een nieuw document maken." ma:contentTypeScope="" ma:versionID="e4c1680e23778b5f4b4d23c23de179b9">
  <xsd:schema xmlns:xsd="http://www.w3.org/2001/XMLSchema" xmlns:xs="http://www.w3.org/2001/XMLSchema" xmlns:p="http://schemas.microsoft.com/office/2006/metadata/properties" xmlns:ns2="c76c6cae-abb4-4a06-bc8f-18f813001c24" xmlns:ns3="37a32fcf-6030-4bba-9360-2912b9a14f06" xmlns:ns4="d26e5506-11bb-4226-8e79-b11ca7fbbaef" targetNamespace="http://schemas.microsoft.com/office/2006/metadata/properties" ma:root="true" ma:fieldsID="e7ebbaa887729f8b4457294fed21ed1f" ns2:_="" ns3:_="" ns4:_="">
    <xsd:import namespace="c76c6cae-abb4-4a06-bc8f-18f813001c24"/>
    <xsd:import namespace="37a32fcf-6030-4bba-9360-2912b9a14f06"/>
    <xsd:import namespace="d26e5506-11bb-4226-8e79-b11ca7fbbae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4:SharedWithDetails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6c6cae-abb4-4a06-bc8f-18f813001c2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int-hash delen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a32fcf-6030-4bba-9360-2912b9a14f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6e5506-11bb-4226-8e79-b11ca7fbbaef" elementFormDefault="qualified">
    <xsd:import namespace="http://schemas.microsoft.com/office/2006/documentManagement/types"/>
    <xsd:import namespace="http://schemas.microsoft.com/office/infopath/2007/PartnerControls"/>
    <xsd:element name="SharedWithDetails" ma:index="12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118A4CD-B434-4C62-B5BA-2F9DC90651AF}"/>
</file>

<file path=customXml/itemProps2.xml><?xml version="1.0" encoding="utf-8"?>
<ds:datastoreItem xmlns:ds="http://schemas.openxmlformats.org/officeDocument/2006/customXml" ds:itemID="{C43B66C2-295E-4E81-B77E-0D4D1AB37BA5}"/>
</file>

<file path=customXml/itemProps3.xml><?xml version="1.0" encoding="utf-8"?>
<ds:datastoreItem xmlns:ds="http://schemas.openxmlformats.org/officeDocument/2006/customXml" ds:itemID="{B0E555D3-9919-4062-9F56-0E74ABB109BF}"/>
</file>

<file path=docProps/app.xml><?xml version="1.0" encoding="utf-8"?>
<Properties xmlns="http://schemas.openxmlformats.org/officeDocument/2006/extended-properties" xmlns:vt="http://schemas.openxmlformats.org/officeDocument/2006/docPropsVTypes">
  <TotalTime>525</TotalTime>
  <Words>60</Words>
  <Application>Microsoft Office PowerPoint</Application>
  <PresentationFormat>Aangepast</PresentationFormat>
  <Paragraphs>7</Paragraphs>
  <Slides>2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Kantoorthema</vt:lpstr>
      <vt:lpstr>PowerPoint-presentatie</vt:lpstr>
      <vt:lpstr>PowerPoint-presentatie</vt:lpstr>
    </vt:vector>
  </TitlesOfParts>
  <Company>Van Vlimmeren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Sarina van Vlimmeren</dc:creator>
  <cp:lastModifiedBy>Michael</cp:lastModifiedBy>
  <cp:revision>45</cp:revision>
  <dcterms:created xsi:type="dcterms:W3CDTF">2014-08-25T22:47:39Z</dcterms:created>
  <dcterms:modified xsi:type="dcterms:W3CDTF">2018-08-02T09:00:42Z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0x010100A314274DCB2BB54AA83C54D03A065558</vt:lpwstr>
  </property>
</Properties>
</file>